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6" r:id="rId6"/>
    <p:sldId id="265" r:id="rId7"/>
    <p:sldId id="264" r:id="rId8"/>
    <p:sldId id="263" r:id="rId9"/>
    <p:sldId id="262" r:id="rId10"/>
    <p:sldId id="261" r:id="rId11"/>
    <p:sldId id="260" r:id="rId12"/>
    <p:sldId id="267" r:id="rId13"/>
    <p:sldId id="268" r:id="rId1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>
        <p:scale>
          <a:sx n="75" d="100"/>
          <a:sy n="75" d="100"/>
        </p:scale>
        <p:origin x="1779" y="-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339D-14A7-4D4C-ABB5-613ED1B27A16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22140-2C05-4015-8E87-631E533F9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12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339D-14A7-4D4C-ABB5-613ED1B27A16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22140-2C05-4015-8E87-631E533F9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06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339D-14A7-4D4C-ABB5-613ED1B27A16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22140-2C05-4015-8E87-631E533F9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24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339D-14A7-4D4C-ABB5-613ED1B27A16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22140-2C05-4015-8E87-631E533F9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062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339D-14A7-4D4C-ABB5-613ED1B27A16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22140-2C05-4015-8E87-631E533F9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421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339D-14A7-4D4C-ABB5-613ED1B27A16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22140-2C05-4015-8E87-631E533F9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590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339D-14A7-4D4C-ABB5-613ED1B27A16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22140-2C05-4015-8E87-631E533F9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6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339D-14A7-4D4C-ABB5-613ED1B27A16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22140-2C05-4015-8E87-631E533F9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390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339D-14A7-4D4C-ABB5-613ED1B27A16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22140-2C05-4015-8E87-631E533F9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525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339D-14A7-4D4C-ABB5-613ED1B27A16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22140-2C05-4015-8E87-631E533F9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339D-14A7-4D4C-ABB5-613ED1B27A16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22140-2C05-4015-8E87-631E533F9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77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EB339D-14A7-4D4C-ABB5-613ED1B27A16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322140-2C05-4015-8E87-631E533F9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11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B28E5C9-95E4-D24F-30F7-9E40959E259C}"/>
              </a:ext>
            </a:extLst>
          </p:cNvPr>
          <p:cNvSpPr txBox="1"/>
          <p:nvPr/>
        </p:nvSpPr>
        <p:spPr>
          <a:xfrm>
            <a:off x="473675" y="1484514"/>
            <a:ext cx="5910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spcAft>
                <a:spcPts val="800"/>
              </a:spcAft>
              <a:buNone/>
            </a:pPr>
            <a:r>
              <a:rPr lang="ko-KR" altLang="ko-KR" sz="3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프로젝트결과보고서</a:t>
            </a:r>
            <a:r>
              <a:rPr lang="en-US" altLang="ko-KR" sz="3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#2(2</a:t>
            </a:r>
            <a:r>
              <a:rPr lang="ko-KR" altLang="ko-KR" sz="3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팀</a:t>
            </a:r>
            <a:r>
              <a:rPr lang="en-US" altLang="ko-KR" sz="3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3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그림 8" descr="원, 텍스트, 그래픽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52BEB71-A8A8-32CB-A505-C7E8B6B7FE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202" y="2778305"/>
            <a:ext cx="3871595" cy="387159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6AF503F-C1F8-504F-DD7F-846200764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87869"/>
              </p:ext>
            </p:extLst>
          </p:nvPr>
        </p:nvGraphicFramePr>
        <p:xfrm>
          <a:off x="1321189" y="7739463"/>
          <a:ext cx="4215620" cy="1051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45517">
                  <a:extLst>
                    <a:ext uri="{9D8B030D-6E8A-4147-A177-3AD203B41FA5}">
                      <a16:colId xmlns:a16="http://schemas.microsoft.com/office/drawing/2014/main" val="1847716127"/>
                    </a:ext>
                  </a:extLst>
                </a:gridCol>
                <a:gridCol w="1570103">
                  <a:extLst>
                    <a:ext uri="{9D8B030D-6E8A-4147-A177-3AD203B41FA5}">
                      <a16:colId xmlns:a16="http://schemas.microsoft.com/office/drawing/2014/main" val="1964816955"/>
                    </a:ext>
                  </a:extLst>
                </a:gridCol>
              </a:tblGrid>
              <a:tr h="35033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  <a:buNone/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학번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  <a:buNone/>
                      </a:pPr>
                      <a:r>
                        <a:rPr lang="ko-KR" sz="2000" kern="100">
                          <a:solidFill>
                            <a:schemeClr val="tx1"/>
                          </a:solidFill>
                          <a:effectLst/>
                        </a:rPr>
                        <a:t>이름</a:t>
                      </a:r>
                      <a:endParaRPr lang="ko-KR" sz="14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4235232"/>
                  </a:ext>
                </a:extLst>
              </a:tr>
              <a:tr h="35033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2024320009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  <a:buNone/>
                      </a:pPr>
                      <a:r>
                        <a:rPr lang="ko-KR" sz="2000" kern="100" dirty="0" err="1">
                          <a:solidFill>
                            <a:schemeClr val="tx1"/>
                          </a:solidFill>
                          <a:effectLst/>
                        </a:rPr>
                        <a:t>이나현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23827"/>
                  </a:ext>
                </a:extLst>
              </a:tr>
              <a:tr h="35033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2024320011</a:t>
                      </a:r>
                      <a:endParaRPr lang="ko-KR" sz="1400" b="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  <a:buNone/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김혜린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294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214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10BF0-69A7-C08A-7BBB-2425DBC3C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27D7394-DD45-E589-A68A-35E006CA1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666" y="1470261"/>
            <a:ext cx="6915666" cy="4403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B6052E1-72CD-F0C7-6FCA-5B9355B1F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85275"/>
            <a:ext cx="6858000" cy="77637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C4DD91-69F1-A436-95B0-E805EA2B7B16}"/>
              </a:ext>
            </a:extLst>
          </p:cNvPr>
          <p:cNvSpPr txBox="1"/>
          <p:nvPr/>
        </p:nvSpPr>
        <p:spPr>
          <a:xfrm>
            <a:off x="0" y="5873887"/>
            <a:ext cx="33981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  <a:buNone/>
            </a:pPr>
            <a:r>
              <a:rPr lang="ko-KR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그림 </a:t>
            </a:r>
            <a:r>
              <a:rPr lang="en-US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11</a:t>
            </a:r>
            <a:r>
              <a:rPr lang="en-US" altLang="ko-KR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200" kern="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BookCollection</a:t>
            </a:r>
            <a:r>
              <a:rPr lang="en-US" altLang="ko-KR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Class Code</a:t>
            </a:r>
            <a:endParaRPr lang="ko-KR" altLang="ko-KR" sz="1200" b="1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282835-0414-3E71-972A-A9A28880E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00652"/>
            <a:ext cx="6858000" cy="70106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3223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D8669-E5C2-7407-A04E-400723CD7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3EDD20-CF12-CCFF-629B-3E65717C8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05348"/>
            <a:ext cx="6858000" cy="70106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02FD2F-A970-45DC-1CBE-D4214791DFF8}"/>
              </a:ext>
            </a:extLst>
          </p:cNvPr>
          <p:cNvSpPr txBox="1"/>
          <p:nvPr/>
        </p:nvSpPr>
        <p:spPr>
          <a:xfrm>
            <a:off x="0" y="3505347"/>
            <a:ext cx="33981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  <a:buNone/>
            </a:pPr>
            <a:r>
              <a:rPr lang="ko-KR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그림 </a:t>
            </a:r>
            <a:r>
              <a:rPr lang="en-US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12</a:t>
            </a:r>
            <a:r>
              <a:rPr lang="en-US" altLang="ko-KR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200" kern="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LoanCollection</a:t>
            </a:r>
            <a:r>
              <a:rPr lang="en-US" altLang="ko-KR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Class Code</a:t>
            </a:r>
            <a:endParaRPr lang="ko-KR" altLang="ko-KR" sz="1200" b="1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9E459D-3EC1-19C9-D7AB-285BB910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25652"/>
            <a:ext cx="6858000" cy="52816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25E089-FFD8-1A6B-3F97-2BF7A217F968}"/>
              </a:ext>
            </a:extLst>
          </p:cNvPr>
          <p:cNvSpPr txBox="1"/>
          <p:nvPr/>
        </p:nvSpPr>
        <p:spPr>
          <a:xfrm>
            <a:off x="0" y="9292791"/>
            <a:ext cx="33981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  <a:buNone/>
            </a:pPr>
            <a:r>
              <a:rPr lang="ko-KR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그림 </a:t>
            </a:r>
            <a:r>
              <a:rPr lang="en-US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13</a:t>
            </a:r>
            <a:r>
              <a:rPr lang="en-US" altLang="ko-KR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200" kern="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LoanHistoryCollection</a:t>
            </a:r>
            <a:r>
              <a:rPr lang="en-US" altLang="ko-KR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Class Code</a:t>
            </a:r>
            <a:endParaRPr lang="ko-KR" altLang="ko-KR" sz="1200" b="1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090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E886B-53E1-3B31-7587-59688425C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A11AB0-045A-6F49-B9AB-F38454A4B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78441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DDC9AA-DADC-EBFC-E967-D25FDB756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44118"/>
            <a:ext cx="6858000" cy="654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7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55AAE-A8AD-1DB8-43D4-4B88878C2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63B0211-4FA1-3836-03D3-46A23C1A2587}"/>
              </a:ext>
            </a:extLst>
          </p:cNvPr>
          <p:cNvSpPr txBox="1"/>
          <p:nvPr/>
        </p:nvSpPr>
        <p:spPr>
          <a:xfrm>
            <a:off x="0" y="4436875"/>
            <a:ext cx="33981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  <a:buNone/>
            </a:pPr>
            <a:r>
              <a:rPr lang="ko-KR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그림 </a:t>
            </a:r>
            <a:r>
              <a:rPr lang="en-US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14</a:t>
            </a:r>
            <a:r>
              <a:rPr lang="en-US" altLang="ko-KR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200" kern="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LibraryApplication</a:t>
            </a:r>
            <a:r>
              <a:rPr lang="en-US" altLang="ko-KR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Class Code</a:t>
            </a:r>
            <a:endParaRPr lang="ko-KR" altLang="ko-KR" sz="1200" b="1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7982B4-E905-A2B4-183B-CF6192710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09687"/>
            <a:ext cx="6858000" cy="654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99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0BA739-1F78-4EA4-A1F3-C7877C028F70}"/>
              </a:ext>
            </a:extLst>
          </p:cNvPr>
          <p:cNvSpPr txBox="1"/>
          <p:nvPr/>
        </p:nvSpPr>
        <p:spPr>
          <a:xfrm>
            <a:off x="216244" y="148966"/>
            <a:ext cx="3431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</a:t>
            </a:r>
            <a:r>
              <a:rPr lang="en-US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UseCase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Diagram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4E740C-C135-F4A5-5B31-FE88350B2F0E}"/>
              </a:ext>
            </a:extLst>
          </p:cNvPr>
          <p:cNvGrpSpPr/>
          <p:nvPr/>
        </p:nvGrpSpPr>
        <p:grpSpPr>
          <a:xfrm>
            <a:off x="628136" y="518298"/>
            <a:ext cx="5731510" cy="5434435"/>
            <a:chOff x="628136" y="518298"/>
            <a:chExt cx="5731510" cy="5434435"/>
          </a:xfrm>
        </p:grpSpPr>
        <p:pic>
          <p:nvPicPr>
            <p:cNvPr id="6" name="그림 5" descr="텍스트, 스크린샷, 도표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B3673F7-73F6-9E22-F6A8-D107C3E57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136" y="518298"/>
              <a:ext cx="5731510" cy="51409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33C0AE-CAAB-5F4C-D853-AFE28F406C98}"/>
                </a:ext>
              </a:extLst>
            </p:cNvPr>
            <p:cNvSpPr txBox="1"/>
            <p:nvPr/>
          </p:nvSpPr>
          <p:spPr>
            <a:xfrm>
              <a:off x="628136" y="5675734"/>
              <a:ext cx="200385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1">
                <a:spcAft>
                  <a:spcPts val="800"/>
                </a:spcAft>
                <a:buNone/>
              </a:pPr>
              <a:r>
                <a:rPr lang="ko-KR" altLang="ko-KR" sz="1200" b="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그림 </a:t>
              </a:r>
              <a:r>
                <a:rPr lang="en-US" altLang="ko-KR" sz="1200" b="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1. </a:t>
              </a:r>
              <a:r>
                <a:rPr lang="en-US" altLang="ko-KR" sz="1200" b="0" kern="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UseCase</a:t>
              </a:r>
              <a:r>
                <a:rPr lang="en-US" altLang="ko-KR" sz="1200" b="0" kern="1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Diagram</a:t>
              </a:r>
              <a:endParaRPr lang="ko-KR" altLang="ko-KR" sz="1200" b="1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Rectangle 2">
            <a:extLst>
              <a:ext uri="{FF2B5EF4-FFF2-40B4-BE49-F238E27FC236}">
                <a16:creationId xmlns:a16="http://schemas.microsoft.com/office/drawing/2014/main" id="{A9CF54A5-5638-49E2-9963-E94E2386F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88936" y="-765434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E31E263-EFD3-1339-F387-2417A8A3C27B}"/>
              </a:ext>
            </a:extLst>
          </p:cNvPr>
          <p:cNvCxnSpPr/>
          <p:nvPr/>
        </p:nvCxnSpPr>
        <p:spPr>
          <a:xfrm>
            <a:off x="216244" y="6277351"/>
            <a:ext cx="6316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3">
            <a:extLst>
              <a:ext uri="{FF2B5EF4-FFF2-40B4-BE49-F238E27FC236}">
                <a16:creationId xmlns:a16="http://schemas.microsoft.com/office/drawing/2014/main" id="{C6B518C4-93D1-8D34-DA8F-79AB26449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136" y="-308234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E530D1-EF36-F156-73CA-F16FCD048897}"/>
              </a:ext>
            </a:extLst>
          </p:cNvPr>
          <p:cNvSpPr txBox="1"/>
          <p:nvPr/>
        </p:nvSpPr>
        <p:spPr>
          <a:xfrm>
            <a:off x="216244" y="6386160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Sequence Diagram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5" name="그림 14" descr="텍스트, 라인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EF353E-457B-9DE4-1BAB-A1898267F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35" y="6755492"/>
            <a:ext cx="5731510" cy="23171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085052-2997-1D1B-8061-4CCAD9647B66}"/>
              </a:ext>
            </a:extLst>
          </p:cNvPr>
          <p:cNvSpPr txBox="1"/>
          <p:nvPr/>
        </p:nvSpPr>
        <p:spPr>
          <a:xfrm>
            <a:off x="628135" y="9072607"/>
            <a:ext cx="33981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  <a:buNone/>
            </a:pPr>
            <a:r>
              <a:rPr lang="ko-KR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그림 </a:t>
            </a:r>
            <a:r>
              <a:rPr lang="en-US" altLang="ko-KR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UseCase1</a:t>
            </a:r>
            <a:r>
              <a:rPr lang="ko-KR" altLang="en-US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대한 </a:t>
            </a:r>
            <a:r>
              <a:rPr lang="en-US" altLang="ko-KR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Sequence Diagram</a:t>
            </a:r>
            <a:endParaRPr lang="ko-KR" altLang="ko-KR" sz="1200" b="1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3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6F8B-8CBD-7F58-DDCB-0AC6537B6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도표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6175FC-9FA9-3F9D-D726-E5C3738B54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53"/>
          <a:stretch>
            <a:fillRect/>
          </a:stretch>
        </p:blipFill>
        <p:spPr bwMode="auto">
          <a:xfrm>
            <a:off x="563245" y="435095"/>
            <a:ext cx="5731510" cy="1533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BF85E6-A2E7-CCD6-B24D-D319EDA779D1}"/>
              </a:ext>
            </a:extLst>
          </p:cNvPr>
          <p:cNvSpPr txBox="1"/>
          <p:nvPr/>
        </p:nvSpPr>
        <p:spPr>
          <a:xfrm>
            <a:off x="563245" y="1968843"/>
            <a:ext cx="33981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  <a:buNone/>
            </a:pPr>
            <a:r>
              <a:rPr lang="ko-KR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그림 </a:t>
            </a:r>
            <a:r>
              <a:rPr lang="en-US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</a:t>
            </a:r>
            <a:r>
              <a:rPr lang="en-US" altLang="ko-KR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UseCase2</a:t>
            </a:r>
            <a:r>
              <a:rPr lang="ko-KR" altLang="en-US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대한 </a:t>
            </a:r>
            <a:r>
              <a:rPr lang="en-US" altLang="ko-KR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Sequence Diagram</a:t>
            </a:r>
            <a:endParaRPr lang="ko-KR" altLang="ko-KR" sz="1200" b="1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 descr="텍스트, 스크린샷, 도표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6AE2E4-872C-15CF-C382-E93D9F905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45" y="2517757"/>
            <a:ext cx="5731510" cy="3667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EA3CA1-B87C-C9C8-EAD0-4D0A2FAE6CA5}"/>
              </a:ext>
            </a:extLst>
          </p:cNvPr>
          <p:cNvSpPr txBox="1"/>
          <p:nvPr/>
        </p:nvSpPr>
        <p:spPr>
          <a:xfrm>
            <a:off x="563244" y="6185517"/>
            <a:ext cx="33981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  <a:buNone/>
            </a:pPr>
            <a:r>
              <a:rPr lang="ko-KR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그림 </a:t>
            </a:r>
            <a:r>
              <a:rPr lang="en-US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</a:t>
            </a:r>
            <a:r>
              <a:rPr lang="en-US" altLang="ko-KR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UseCase3</a:t>
            </a:r>
            <a:r>
              <a:rPr lang="ko-KR" altLang="en-US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대한 </a:t>
            </a:r>
            <a:r>
              <a:rPr lang="en-US" altLang="ko-KR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Sequence Diagram</a:t>
            </a:r>
            <a:endParaRPr lang="ko-KR" altLang="ko-KR" sz="1200" b="1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 descr="텍스트, 스크린샷, 도표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C5F02D-A659-2F8E-1EA5-CE48A19FC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44" y="6657897"/>
            <a:ext cx="5731510" cy="36747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207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도표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BE19B2-7896-04EA-5EDC-270C72A4D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-3243985"/>
            <a:ext cx="5731510" cy="36747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D37DB5-4F70-7FB3-7960-654C60CFC615}"/>
              </a:ext>
            </a:extLst>
          </p:cNvPr>
          <p:cNvSpPr txBox="1"/>
          <p:nvPr/>
        </p:nvSpPr>
        <p:spPr>
          <a:xfrm>
            <a:off x="563245" y="430760"/>
            <a:ext cx="33981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  <a:buNone/>
            </a:pPr>
            <a:r>
              <a:rPr lang="ko-KR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그림 </a:t>
            </a:r>
            <a:r>
              <a:rPr lang="en-US" altLang="ko-KR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5. UseCase4</a:t>
            </a:r>
            <a:r>
              <a:rPr lang="ko-KR" altLang="en-US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대한 </a:t>
            </a:r>
            <a:r>
              <a:rPr lang="en-US" altLang="ko-KR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Sequence Diagram</a:t>
            </a:r>
            <a:endParaRPr lang="ko-KR" altLang="ko-KR" sz="1200" b="1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3686B-DD3A-0C54-8E20-E448EAF9EEA7}"/>
              </a:ext>
            </a:extLst>
          </p:cNvPr>
          <p:cNvSpPr txBox="1"/>
          <p:nvPr/>
        </p:nvSpPr>
        <p:spPr>
          <a:xfrm>
            <a:off x="563244" y="2594919"/>
            <a:ext cx="33981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  <a:buNone/>
            </a:pPr>
            <a:r>
              <a:rPr lang="ko-KR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그림 </a:t>
            </a:r>
            <a:r>
              <a:rPr lang="en-US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</a:t>
            </a:r>
            <a:r>
              <a:rPr lang="en-US" altLang="ko-KR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UseCase5</a:t>
            </a:r>
            <a:r>
              <a:rPr lang="ko-KR" altLang="en-US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대한 </a:t>
            </a:r>
            <a:r>
              <a:rPr lang="en-US" altLang="ko-KR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Sequence Diagram</a:t>
            </a:r>
            <a:endParaRPr lang="ko-KR" altLang="ko-KR" sz="1200" b="1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BDBCD8-A8C1-114E-2ECB-BD81B561F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44" y="3088830"/>
            <a:ext cx="6158389" cy="3740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7F6469-AA6C-EF63-FD78-1F4E969C54F5}"/>
              </a:ext>
            </a:extLst>
          </p:cNvPr>
          <p:cNvSpPr txBox="1"/>
          <p:nvPr/>
        </p:nvSpPr>
        <p:spPr>
          <a:xfrm>
            <a:off x="563244" y="6895583"/>
            <a:ext cx="33981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  <a:buNone/>
            </a:pPr>
            <a:r>
              <a:rPr lang="ko-KR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그림 </a:t>
            </a:r>
            <a:r>
              <a:rPr lang="en-US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7</a:t>
            </a:r>
            <a:r>
              <a:rPr lang="en-US" altLang="ko-KR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UseCase6</a:t>
            </a:r>
            <a:r>
              <a:rPr lang="ko-KR" altLang="en-US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대한 </a:t>
            </a:r>
            <a:r>
              <a:rPr lang="en-US" altLang="ko-KR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Sequence Diagram</a:t>
            </a:r>
            <a:endParaRPr lang="ko-KR" altLang="ko-KR" sz="1200" b="1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EAE8392-0F19-95B5-22CF-DAD9AB21DD64}"/>
              </a:ext>
            </a:extLst>
          </p:cNvPr>
          <p:cNvCxnSpPr/>
          <p:nvPr/>
        </p:nvCxnSpPr>
        <p:spPr>
          <a:xfrm>
            <a:off x="270827" y="7323079"/>
            <a:ext cx="6316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808E340-194A-2D4E-0525-3320B6A1E7EF}"/>
              </a:ext>
            </a:extLst>
          </p:cNvPr>
          <p:cNvSpPr txBox="1"/>
          <p:nvPr/>
        </p:nvSpPr>
        <p:spPr>
          <a:xfrm>
            <a:off x="270827" y="7431888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spcAft>
                <a:spcPts val="800"/>
              </a:spcAft>
            </a:pP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Diagram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8" name="그림 17" descr="텍스트, 도표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046F58C-EA8B-21B2-662D-AC6722A78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45" y="7910028"/>
            <a:ext cx="5731510" cy="2640330"/>
          </a:xfrm>
          <a:prstGeom prst="rect">
            <a:avLst/>
          </a:prstGeom>
        </p:spPr>
      </p:pic>
      <p:pic>
        <p:nvPicPr>
          <p:cNvPr id="21" name="그림 20" descr="텍스트, 폰트, 라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0EFBDC6-CCCC-7F8E-5651-C7EE50D958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44" y="987651"/>
            <a:ext cx="6294756" cy="16072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9740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97F1B-0122-D890-1EF4-28B97381E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도표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F4E47D-FEEE-61E2-F46D-646479004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-1919429"/>
            <a:ext cx="5731510" cy="2640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E78B24-BBA7-9FB8-AA0A-9AD88CD6CC18}"/>
              </a:ext>
            </a:extLst>
          </p:cNvPr>
          <p:cNvSpPr txBox="1"/>
          <p:nvPr/>
        </p:nvSpPr>
        <p:spPr>
          <a:xfrm>
            <a:off x="563245" y="720901"/>
            <a:ext cx="33981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  <a:buNone/>
            </a:pPr>
            <a:r>
              <a:rPr lang="ko-KR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그림 </a:t>
            </a:r>
            <a:r>
              <a:rPr lang="en-US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en-US" altLang="ko-KR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UseCase1~6</a:t>
            </a:r>
            <a:r>
              <a:rPr lang="ko-KR" altLang="en-US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대한 </a:t>
            </a:r>
            <a:r>
              <a:rPr lang="en-US" altLang="ko-KR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 Diagram</a:t>
            </a:r>
            <a:endParaRPr lang="ko-KR" altLang="ko-KR" sz="1200" b="1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A7B18A-B0B9-4CF8-E957-4D41A6CB9A48}"/>
              </a:ext>
            </a:extLst>
          </p:cNvPr>
          <p:cNvCxnSpPr/>
          <p:nvPr/>
        </p:nvCxnSpPr>
        <p:spPr>
          <a:xfrm>
            <a:off x="270827" y="1144701"/>
            <a:ext cx="63163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CEF9A9A-A3B1-C6D1-59DF-16D37163980D}"/>
              </a:ext>
            </a:extLst>
          </p:cNvPr>
          <p:cNvSpPr txBox="1"/>
          <p:nvPr/>
        </p:nvSpPr>
        <p:spPr>
          <a:xfrm>
            <a:off x="270827" y="1418610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Code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BC86FAD-FADD-7552-3971-A26CA24FC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87942"/>
            <a:ext cx="6858000" cy="76501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DD4E3F-11A6-8651-1442-ACF616A48B9C}"/>
              </a:ext>
            </a:extLst>
          </p:cNvPr>
          <p:cNvSpPr txBox="1"/>
          <p:nvPr/>
        </p:nvSpPr>
        <p:spPr>
          <a:xfrm>
            <a:off x="30890" y="9438102"/>
            <a:ext cx="33981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  <a:buNone/>
            </a:pPr>
            <a:r>
              <a:rPr lang="ko-KR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그림 </a:t>
            </a:r>
            <a:r>
              <a:rPr lang="en-US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9</a:t>
            </a:r>
            <a:r>
              <a:rPr lang="en-US" altLang="ko-KR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Borrower Class Code</a:t>
            </a:r>
            <a:endParaRPr lang="ko-KR" altLang="ko-KR" sz="1200" b="1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00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15EC8-EC37-1C34-2290-FB36F4248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A20F1AC-62D9-3819-4701-6B2AD574E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082"/>
            <a:ext cx="6858000" cy="62951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996494-3908-17E0-0535-CBBB82CE5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57807"/>
            <a:ext cx="6858000" cy="491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03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C152F-116C-DABF-E6DC-42AA08314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B29E04-F4D9-9AE4-C99D-397A329E2D90}"/>
              </a:ext>
            </a:extLst>
          </p:cNvPr>
          <p:cNvSpPr txBox="1"/>
          <p:nvPr/>
        </p:nvSpPr>
        <p:spPr>
          <a:xfrm>
            <a:off x="0" y="1738440"/>
            <a:ext cx="33981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  <a:buNone/>
            </a:pPr>
            <a:r>
              <a:rPr lang="ko-KR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그림 </a:t>
            </a:r>
            <a:r>
              <a:rPr lang="en-US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en-US" altLang="ko-KR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Book Class Code</a:t>
            </a:r>
            <a:endParaRPr lang="ko-KR" altLang="ko-KR" sz="1200" b="1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871125-8C26-B357-6EF1-5DF293F0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1822"/>
            <a:ext cx="6858000" cy="49102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13DAFE-3AE4-8370-9A79-DB0CD1201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454"/>
            <a:ext cx="6858000" cy="73552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87CA84-0B1D-1600-EF4C-78E2E38E7D40}"/>
              </a:ext>
            </a:extLst>
          </p:cNvPr>
          <p:cNvSpPr txBox="1"/>
          <p:nvPr/>
        </p:nvSpPr>
        <p:spPr>
          <a:xfrm>
            <a:off x="-1" y="9587746"/>
            <a:ext cx="33981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  <a:buNone/>
            </a:pPr>
            <a:r>
              <a:rPr lang="ko-KR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그림 </a:t>
            </a:r>
            <a:r>
              <a:rPr lang="en-US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11</a:t>
            </a:r>
            <a:r>
              <a:rPr lang="en-US" altLang="ko-KR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Loan Class Code</a:t>
            </a:r>
            <a:endParaRPr lang="ko-KR" altLang="ko-KR" sz="1200" b="1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49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88B81-6AB8-BC55-C77C-7BAF51EE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F590D1C-AF28-F876-BD39-A13C9B945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62"/>
            <a:ext cx="6858000" cy="9852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1366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89870-1083-55F3-A97F-A57B06669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75FF5C-936B-74AF-A4D2-48315C60E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3254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42876F-6A02-2388-3FF3-6FA123A477AB}"/>
              </a:ext>
            </a:extLst>
          </p:cNvPr>
          <p:cNvSpPr txBox="1"/>
          <p:nvPr/>
        </p:nvSpPr>
        <p:spPr>
          <a:xfrm>
            <a:off x="0" y="3254392"/>
            <a:ext cx="33981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  <a:buNone/>
            </a:pPr>
            <a:r>
              <a:rPr lang="ko-KR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그림 </a:t>
            </a:r>
            <a:r>
              <a:rPr lang="en-US" altLang="ko-KR" sz="1200" b="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11</a:t>
            </a:r>
            <a:r>
              <a:rPr lang="en-US" altLang="ko-KR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200" kern="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BorrowerCollection</a:t>
            </a:r>
            <a:r>
              <a:rPr lang="en-US" altLang="ko-KR" sz="12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Class Code</a:t>
            </a:r>
            <a:endParaRPr lang="ko-KR" altLang="ko-KR" sz="1200" b="1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62A02E-99CB-A75C-CA72-115CB600F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3123"/>
            <a:ext cx="6858000" cy="77637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3541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</TotalTime>
  <Words>135</Words>
  <Application>Microsoft Office PowerPoint</Application>
  <PresentationFormat>A4 용지(210x297mm)</PresentationFormat>
  <Paragraphs>27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Aptos</vt:lpstr>
      <vt:lpstr>Aptos Display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김혜린</dc:creator>
  <cp:lastModifiedBy>김혜린</cp:lastModifiedBy>
  <cp:revision>3</cp:revision>
  <dcterms:created xsi:type="dcterms:W3CDTF">2025-11-27T04:22:47Z</dcterms:created>
  <dcterms:modified xsi:type="dcterms:W3CDTF">2025-11-27T05:20:04Z</dcterms:modified>
</cp:coreProperties>
</file>